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0D7B45C-B8A8-4B0C-985E-D237A401CF26}" type="datetimeFigureOut">
              <a:rPr lang="it-IT" smtClean="0"/>
              <a:t>02/12/2016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115D7A1-D20C-4844-ABB2-1F6AEAF72F8D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683568" y="3933056"/>
            <a:ext cx="7914456" cy="1524000"/>
          </a:xfrm>
        </p:spPr>
        <p:txBody>
          <a:bodyPr/>
          <a:lstStyle/>
          <a:p>
            <a:r>
              <a:rPr lang="it-IT" dirty="0" smtClean="0"/>
              <a:t>LA POESIA COMICO- REALISTICA </a:t>
            </a:r>
            <a:endParaRPr lang="it-IT" dirty="0"/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755576" y="5517232"/>
            <a:ext cx="6858000" cy="990600"/>
          </a:xfrm>
        </p:spPr>
        <p:txBody>
          <a:bodyPr/>
          <a:lstStyle/>
          <a:p>
            <a:r>
              <a:rPr lang="it-IT" dirty="0" smtClean="0"/>
              <a:t>P. 26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14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23895" y="908720"/>
            <a:ext cx="748883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TEMI PRINCIPALI</a:t>
            </a:r>
          </a:p>
          <a:p>
            <a:pPr algn="ctr"/>
            <a:endParaRPr lang="it-IT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In Toscana, a </a:t>
            </a:r>
            <a:r>
              <a:rPr lang="it-IT" sz="2800" b="1" dirty="0" smtClean="0"/>
              <a:t>Siena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Nel </a:t>
            </a:r>
            <a:r>
              <a:rPr lang="it-IT" sz="2800" b="1" dirty="0" smtClean="0"/>
              <a:t>Duecento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Racconta i sentimenti in modo realistico e a volte volgare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Temi opposti al Dolce </a:t>
            </a:r>
            <a:r>
              <a:rPr lang="it-IT" sz="2800" dirty="0" err="1" smtClean="0"/>
              <a:t>Stil</a:t>
            </a:r>
            <a:r>
              <a:rPr lang="it-IT" sz="2800" dirty="0" smtClean="0"/>
              <a:t> Novo (</a:t>
            </a:r>
            <a:r>
              <a:rPr lang="it-IT" sz="2800" b="1" dirty="0" smtClean="0"/>
              <a:t>no spiritualità</a:t>
            </a:r>
            <a:r>
              <a:rPr lang="it-IT" sz="2800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 smtClean="0"/>
              <a:t>L’amore ardente e appassionato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 smtClean="0"/>
              <a:t>Donna come creatura terrena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 smtClean="0"/>
              <a:t>Esaltazione del denaro e gioco d’azzardo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 smtClean="0"/>
              <a:t>Lamento contro la povertà e i fastidi della vita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21969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99592" y="620688"/>
            <a:ext cx="71287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LINGUA</a:t>
            </a:r>
          </a:p>
          <a:p>
            <a:endParaRPr lang="it-IT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Utilizzano un </a:t>
            </a:r>
            <a:r>
              <a:rPr lang="it-IT" sz="2800" b="1" dirty="0" smtClean="0"/>
              <a:t>linguaggio «comico», </a:t>
            </a:r>
            <a:r>
              <a:rPr lang="it-IT" sz="2800" dirty="0" smtClean="0"/>
              <a:t>cioè medio e popolare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Usano la parola </a:t>
            </a:r>
            <a:r>
              <a:rPr lang="it-IT" sz="2800" b="1" dirty="0" smtClean="0"/>
              <a:t>forte e violenta </a:t>
            </a:r>
            <a:r>
              <a:rPr lang="it-IT" sz="2800" dirty="0" smtClean="0"/>
              <a:t>(aggressività verbale)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Tecnica dell’</a:t>
            </a:r>
            <a:r>
              <a:rPr lang="it-IT" sz="2800" b="1" dirty="0" smtClean="0"/>
              <a:t>ingiuria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Il maggior rappresentante è </a:t>
            </a:r>
            <a:r>
              <a:rPr lang="it-IT" sz="2800" b="1" dirty="0" smtClean="0"/>
              <a:t>Cecco Angiolieri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156305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</TotalTime>
  <Words>88</Words>
  <Application>Microsoft Office PowerPoint</Application>
  <PresentationFormat>Presentazione su schermo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NewsPrint</vt:lpstr>
      <vt:lpstr>LA POESIA COMICO- REALISTICA 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POESIA COMICO- REALISTICA </dc:title>
  <dc:creator>insegnanti</dc:creator>
  <cp:lastModifiedBy>insegnanti</cp:lastModifiedBy>
  <cp:revision>3</cp:revision>
  <dcterms:created xsi:type="dcterms:W3CDTF">2016-12-02T09:40:45Z</dcterms:created>
  <dcterms:modified xsi:type="dcterms:W3CDTF">2016-12-02T09:47:55Z</dcterms:modified>
</cp:coreProperties>
</file>