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EDDAE-4564-4FF4-A2C3-6029396EE7D5}" type="datetimeFigureOut">
              <a:rPr lang="it-IT" smtClean="0"/>
              <a:t>05/12/2016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25FA9-1CE1-4AC5-9DAA-4EB14D4C57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49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RACCONTO DI FANTASMI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PP. 71-72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31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75211" y="600891"/>
            <a:ext cx="100714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DEFINIZIONE</a:t>
            </a:r>
          </a:p>
          <a:p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Narra una vicenda fuori dalla realtà, in una dimensione che assume caratteristiche irreali e misteriose</a:t>
            </a:r>
          </a:p>
          <a:p>
            <a:pPr>
              <a:lnSpc>
                <a:spcPct val="150000"/>
              </a:lnSpc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diverso dal racconto del mistero per il finale insolubile e la suspense. 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4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6834" y="561703"/>
            <a:ext cx="1037190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CARATTERISTICHE PRINCIPALI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Trama ricca di colpi di scena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Finale a sorpresa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Personaggi non molto numerosi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Apparizioni di fantasmi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Fenomeni soprannaturali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Ambientazione notturna in luoghi aperti o chiusi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Luoghi descritti nei dettagli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Narrazione in terza persona e in prima persona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61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18902" y="195943"/>
            <a:ext cx="936606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FANTASMI NEL TEMPO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 cultura cristiana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Nell’epoca medievale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 1400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L’epoca per eccellenza è il 1800 in Inghilterra nella quale diventa un genere (</a:t>
            </a:r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ghost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story)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capolavori: La donna di picche di Puskin e La mendicante di Locarno di Kleist</a:t>
            </a:r>
          </a:p>
        </p:txBody>
      </p:sp>
    </p:spTree>
    <p:extLst>
      <p:ext uri="{BB962C8B-B14F-4D97-AF65-F5344CB8AC3E}">
        <p14:creationId xmlns:p14="http://schemas.microsoft.com/office/powerpoint/2010/main" val="103175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53143" y="470263"/>
            <a:ext cx="10202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 TIPI DI FANTASMI ESISTONO?</a:t>
            </a:r>
          </a:p>
          <a:p>
            <a:pPr algn="ctr"/>
            <a:endParaRPr lang="it-I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Scoprilo tu a pagina 72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09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14</TotalTime>
  <Words>135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Impact</vt:lpstr>
      <vt:lpstr>Times New Roman</vt:lpstr>
      <vt:lpstr>Evento</vt:lpstr>
      <vt:lpstr>IL RACCONTO DI FANTASMI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RACCONTO DI FANTASMI</dc:title>
  <dc:creator>Medie3</dc:creator>
  <cp:lastModifiedBy>Medie3</cp:lastModifiedBy>
  <cp:revision>4</cp:revision>
  <dcterms:created xsi:type="dcterms:W3CDTF">2016-12-05T08:11:06Z</dcterms:created>
  <dcterms:modified xsi:type="dcterms:W3CDTF">2016-12-05T08:25:17Z</dcterms:modified>
</cp:coreProperties>
</file>